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9601200" cy="15087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ABECF8-409A-4D22-A202-35113BE44786}" v="1" dt="2020-07-09T18:09:41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Egoriti" userId="86980d32-e207-4caf-a8f6-6de1447eb40a" providerId="ADAL" clId="{5AABECF8-409A-4D22-A202-35113BE44786}"/>
    <pc:docChg chg="modSld">
      <pc:chgData name="Luca Egoriti" userId="86980d32-e207-4caf-a8f6-6de1447eb40a" providerId="ADAL" clId="{5AABECF8-409A-4D22-A202-35113BE44786}" dt="2020-07-09T18:09:44.822" v="2" actId="14100"/>
      <pc:docMkLst>
        <pc:docMk/>
      </pc:docMkLst>
      <pc:sldChg chg="addSp modSp mod">
        <pc:chgData name="Luca Egoriti" userId="86980d32-e207-4caf-a8f6-6de1447eb40a" providerId="ADAL" clId="{5AABECF8-409A-4D22-A202-35113BE44786}" dt="2020-07-09T18:09:44.822" v="2" actId="14100"/>
        <pc:sldMkLst>
          <pc:docMk/>
          <pc:sldMk cId="4288088927" sldId="256"/>
        </pc:sldMkLst>
        <pc:cxnChg chg="add mod">
          <ac:chgData name="Luca Egoriti" userId="86980d32-e207-4caf-a8f6-6de1447eb40a" providerId="ADAL" clId="{5AABECF8-409A-4D22-A202-35113BE44786}" dt="2020-07-09T18:09:44.822" v="2" actId="14100"/>
          <ac:cxnSpMkLst>
            <pc:docMk/>
            <pc:sldMk cId="4288088927" sldId="256"/>
            <ac:cxnSpMk id="57" creationId="{F9AD6FE2-CD24-4B6E-ABD8-3E4814F99B0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3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6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8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2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3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4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2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8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4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3D7BD-019A-4416-9123-5564FEF4A3E1}" type="datetimeFigureOut">
              <a:rPr lang="en-US" smtClean="0"/>
              <a:t>2020-07-21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45326-498A-4785-B69F-C4BFE0E0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3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97637" y="6171476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4346875" y="6171476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4346875" y="5291579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" name="Oval 6"/>
          <p:cNvSpPr/>
          <p:nvPr/>
        </p:nvSpPr>
        <p:spPr>
          <a:xfrm>
            <a:off x="2897637" y="5291579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" name="Oval 7"/>
          <p:cNvSpPr/>
          <p:nvPr/>
        </p:nvSpPr>
        <p:spPr>
          <a:xfrm>
            <a:off x="2897637" y="4385803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4346875" y="4385803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4346875" y="3454151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1" name="Oval 10"/>
          <p:cNvSpPr/>
          <p:nvPr/>
        </p:nvSpPr>
        <p:spPr>
          <a:xfrm>
            <a:off x="2897637" y="3445524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2" name="Oval 11"/>
          <p:cNvSpPr/>
          <p:nvPr/>
        </p:nvSpPr>
        <p:spPr>
          <a:xfrm>
            <a:off x="4346875" y="2591511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13" name="Oval 12"/>
          <p:cNvSpPr/>
          <p:nvPr/>
        </p:nvSpPr>
        <p:spPr>
          <a:xfrm>
            <a:off x="2897637" y="2591511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4" name="Oval 13"/>
          <p:cNvSpPr/>
          <p:nvPr/>
        </p:nvSpPr>
        <p:spPr>
          <a:xfrm>
            <a:off x="2897637" y="1737497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5" name="Oval 14"/>
          <p:cNvSpPr/>
          <p:nvPr/>
        </p:nvSpPr>
        <p:spPr>
          <a:xfrm>
            <a:off x="4346875" y="1737497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6" name="Oval 15"/>
          <p:cNvSpPr/>
          <p:nvPr/>
        </p:nvSpPr>
        <p:spPr>
          <a:xfrm>
            <a:off x="2897637" y="874850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7" name="Oval 16"/>
          <p:cNvSpPr/>
          <p:nvPr/>
        </p:nvSpPr>
        <p:spPr>
          <a:xfrm>
            <a:off x="4346875" y="874850"/>
            <a:ext cx="465826" cy="414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363463" y="6231861"/>
            <a:ext cx="1002326" cy="293298"/>
            <a:chOff x="3258182" y="6167882"/>
            <a:chExt cx="1002326" cy="293298"/>
          </a:xfrm>
        </p:grpSpPr>
        <p:sp>
          <p:nvSpPr>
            <p:cNvPr id="18" name="Rectangle 17"/>
            <p:cNvSpPr/>
            <p:nvPr/>
          </p:nvSpPr>
          <p:spPr>
            <a:xfrm>
              <a:off x="3493700" y="6167882"/>
              <a:ext cx="569344" cy="2932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</a:t>
              </a:r>
            </a:p>
          </p:txBody>
        </p:sp>
        <p:cxnSp>
          <p:nvCxnSpPr>
            <p:cNvPr id="20" name="Straight Connector 19"/>
            <p:cNvCxnSpPr>
              <a:stCxn id="18" idx="3"/>
            </p:cNvCxnSpPr>
            <p:nvPr/>
          </p:nvCxnSpPr>
          <p:spPr>
            <a:xfrm>
              <a:off x="4063044" y="6314531"/>
              <a:ext cx="1974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endCxn id="18" idx="1"/>
            </p:cNvCxnSpPr>
            <p:nvPr/>
          </p:nvCxnSpPr>
          <p:spPr>
            <a:xfrm>
              <a:off x="3258182" y="6314531"/>
              <a:ext cx="2355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354006" y="5364465"/>
            <a:ext cx="1002326" cy="293298"/>
            <a:chOff x="3258182" y="6167882"/>
            <a:chExt cx="1002326" cy="293298"/>
          </a:xfrm>
        </p:grpSpPr>
        <p:sp>
          <p:nvSpPr>
            <p:cNvPr id="26" name="Rectangle 25"/>
            <p:cNvSpPr/>
            <p:nvPr/>
          </p:nvSpPr>
          <p:spPr>
            <a:xfrm>
              <a:off x="3493700" y="6167882"/>
              <a:ext cx="569344" cy="2932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</a:t>
              </a:r>
            </a:p>
          </p:txBody>
        </p:sp>
        <p:cxnSp>
          <p:nvCxnSpPr>
            <p:cNvPr id="27" name="Straight Connector 26"/>
            <p:cNvCxnSpPr>
              <a:stCxn id="26" idx="3"/>
            </p:cNvCxnSpPr>
            <p:nvPr/>
          </p:nvCxnSpPr>
          <p:spPr>
            <a:xfrm>
              <a:off x="4063044" y="6314531"/>
              <a:ext cx="1974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26" idx="1"/>
            </p:cNvCxnSpPr>
            <p:nvPr/>
          </p:nvCxnSpPr>
          <p:spPr>
            <a:xfrm>
              <a:off x="3258182" y="6314531"/>
              <a:ext cx="2355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3344549" y="4433248"/>
            <a:ext cx="1002326" cy="293298"/>
            <a:chOff x="3258182" y="6167882"/>
            <a:chExt cx="1002326" cy="293298"/>
          </a:xfrm>
        </p:grpSpPr>
        <p:sp>
          <p:nvSpPr>
            <p:cNvPr id="30" name="Rectangle 29"/>
            <p:cNvSpPr/>
            <p:nvPr/>
          </p:nvSpPr>
          <p:spPr>
            <a:xfrm>
              <a:off x="3493700" y="6167882"/>
              <a:ext cx="569344" cy="2932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</a:t>
              </a:r>
            </a:p>
          </p:txBody>
        </p:sp>
        <p:cxnSp>
          <p:nvCxnSpPr>
            <p:cNvPr id="31" name="Straight Connector 30"/>
            <p:cNvCxnSpPr>
              <a:stCxn id="30" idx="3"/>
            </p:cNvCxnSpPr>
            <p:nvPr/>
          </p:nvCxnSpPr>
          <p:spPr>
            <a:xfrm>
              <a:off x="4063044" y="6314531"/>
              <a:ext cx="1974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30" idx="1"/>
            </p:cNvCxnSpPr>
            <p:nvPr/>
          </p:nvCxnSpPr>
          <p:spPr>
            <a:xfrm>
              <a:off x="3258182" y="6314531"/>
              <a:ext cx="2355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344549" y="3505909"/>
            <a:ext cx="1002326" cy="293298"/>
            <a:chOff x="3258182" y="6167882"/>
            <a:chExt cx="1002326" cy="293298"/>
          </a:xfrm>
        </p:grpSpPr>
        <p:sp>
          <p:nvSpPr>
            <p:cNvPr id="34" name="Rectangle 33"/>
            <p:cNvSpPr/>
            <p:nvPr/>
          </p:nvSpPr>
          <p:spPr>
            <a:xfrm>
              <a:off x="3493700" y="6167882"/>
              <a:ext cx="569344" cy="2932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</a:t>
              </a:r>
            </a:p>
          </p:txBody>
        </p:sp>
        <p:cxnSp>
          <p:nvCxnSpPr>
            <p:cNvPr id="35" name="Straight Connector 34"/>
            <p:cNvCxnSpPr>
              <a:stCxn id="34" idx="3"/>
            </p:cNvCxnSpPr>
            <p:nvPr/>
          </p:nvCxnSpPr>
          <p:spPr>
            <a:xfrm>
              <a:off x="4063044" y="6314531"/>
              <a:ext cx="1974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endCxn id="34" idx="1"/>
            </p:cNvCxnSpPr>
            <p:nvPr/>
          </p:nvCxnSpPr>
          <p:spPr>
            <a:xfrm>
              <a:off x="3258182" y="6314531"/>
              <a:ext cx="2355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2398740" y="6240010"/>
            <a:ext cx="5646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Tube+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799787" y="6231861"/>
            <a:ext cx="534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Tube-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4351" y="5381676"/>
            <a:ext cx="6172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Target-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743041" y="5373527"/>
            <a:ext cx="6476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Target+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319122" y="4436167"/>
            <a:ext cx="647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Target+</a:t>
            </a:r>
          </a:p>
          <a:p>
            <a:pPr algn="ctr"/>
            <a:r>
              <a:rPr lang="en-US" sz="1200" dirty="0"/>
              <a:t>(slave)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783669" y="4428018"/>
            <a:ext cx="617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Target-</a:t>
            </a:r>
          </a:p>
          <a:p>
            <a:pPr algn="ctr"/>
            <a:r>
              <a:rPr lang="en-US" sz="1200" dirty="0"/>
              <a:t>(slave)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 rot="16200000">
            <a:off x="274737" y="5290396"/>
            <a:ext cx="1584650" cy="46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 -   TGHT   +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293123" y="5095706"/>
            <a:ext cx="3284623" cy="5021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7" idx="4"/>
          </p:cNvCxnSpPr>
          <p:nvPr/>
        </p:nvCxnSpPr>
        <p:spPr>
          <a:xfrm flipV="1">
            <a:off x="3130550" y="5705647"/>
            <a:ext cx="0" cy="276053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6" idx="0"/>
          </p:cNvCxnSpPr>
          <p:nvPr/>
        </p:nvCxnSpPr>
        <p:spPr>
          <a:xfrm flipV="1">
            <a:off x="4579788" y="5095706"/>
            <a:ext cx="0" cy="195873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291399" y="5957237"/>
            <a:ext cx="1837427" cy="15591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 rot="5400000">
            <a:off x="5897258" y="4233091"/>
            <a:ext cx="1212798" cy="46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 + TBHT -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4536281" y="4957393"/>
            <a:ext cx="1732425" cy="16753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8" idx="0"/>
          </p:cNvCxnSpPr>
          <p:nvPr/>
        </p:nvCxnSpPr>
        <p:spPr>
          <a:xfrm flipH="1" flipV="1">
            <a:off x="3128826" y="4076547"/>
            <a:ext cx="1724" cy="30925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128826" y="4035286"/>
            <a:ext cx="3141931" cy="349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11" idx="4"/>
          </p:cNvCxnSpPr>
          <p:nvPr/>
        </p:nvCxnSpPr>
        <p:spPr>
          <a:xfrm flipV="1">
            <a:off x="3128826" y="3859592"/>
            <a:ext cx="1724" cy="16769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4536281" y="4799872"/>
            <a:ext cx="645" cy="157607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128826" y="4077623"/>
            <a:ext cx="3141931" cy="1177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10" idx="4"/>
          </p:cNvCxnSpPr>
          <p:nvPr/>
        </p:nvCxnSpPr>
        <p:spPr>
          <a:xfrm flipV="1">
            <a:off x="4577746" y="3868219"/>
            <a:ext cx="2042" cy="11005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8" idx="1"/>
            <a:endCxn id="11" idx="3"/>
          </p:cNvCxnSpPr>
          <p:nvPr/>
        </p:nvCxnSpPr>
        <p:spPr>
          <a:xfrm flipV="1">
            <a:off x="2965856" y="3798953"/>
            <a:ext cx="0" cy="647489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19411" y="1621365"/>
            <a:ext cx="26123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= </a:t>
            </a:r>
            <a:r>
              <a:rPr lang="en-US" dirty="0" smtClean="0"/>
              <a:t>Braided cable</a:t>
            </a:r>
            <a:endParaRPr lang="en-US" dirty="0"/>
          </a:p>
          <a:p>
            <a:r>
              <a:rPr lang="en-US" dirty="0" smtClean="0">
                <a:solidFill>
                  <a:srgbClr val="00B0F0"/>
                </a:solidFill>
              </a:rPr>
              <a:t>Light </a:t>
            </a:r>
            <a:r>
              <a:rPr lang="en-US" dirty="0" smtClean="0">
                <a:solidFill>
                  <a:srgbClr val="00B0F0"/>
                </a:solidFill>
              </a:rPr>
              <a:t>blue</a:t>
            </a:r>
            <a:r>
              <a:rPr lang="en-US" dirty="0" smtClean="0"/>
              <a:t> = one </a:t>
            </a:r>
            <a:r>
              <a:rPr lang="en-US" dirty="0" smtClean="0"/>
              <a:t>4/0 cable</a:t>
            </a:r>
            <a:endParaRPr lang="en-US" dirty="0"/>
          </a:p>
        </p:txBody>
      </p:sp>
      <p:cxnSp>
        <p:nvCxnSpPr>
          <p:cNvPr id="115" name="Straight Connector 114"/>
          <p:cNvCxnSpPr>
            <a:endCxn id="12" idx="4"/>
          </p:cNvCxnSpPr>
          <p:nvPr/>
        </p:nvCxnSpPr>
        <p:spPr>
          <a:xfrm flipV="1">
            <a:off x="4579788" y="3005579"/>
            <a:ext cx="0" cy="448573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" idx="1"/>
            <a:endCxn id="13" idx="5"/>
          </p:cNvCxnSpPr>
          <p:nvPr/>
        </p:nvCxnSpPr>
        <p:spPr>
          <a:xfrm flipH="1" flipV="1">
            <a:off x="3295244" y="2944940"/>
            <a:ext cx="1119850" cy="56985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2" idx="2"/>
            <a:endCxn id="13" idx="6"/>
          </p:cNvCxnSpPr>
          <p:nvPr/>
        </p:nvCxnSpPr>
        <p:spPr>
          <a:xfrm flipH="1">
            <a:off x="3363463" y="2798545"/>
            <a:ext cx="983412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2" idx="0"/>
            <a:endCxn id="15" idx="4"/>
          </p:cNvCxnSpPr>
          <p:nvPr/>
        </p:nvCxnSpPr>
        <p:spPr>
          <a:xfrm flipV="1">
            <a:off x="4579788" y="2151565"/>
            <a:ext cx="0" cy="439946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9AD6FE2-CD24-4B6E-ABD8-3E4814F99B05}"/>
              </a:ext>
            </a:extLst>
          </p:cNvPr>
          <p:cNvCxnSpPr>
            <a:cxnSpLocks/>
            <a:stCxn id="15" idx="1"/>
            <a:endCxn id="16" idx="6"/>
          </p:cNvCxnSpPr>
          <p:nvPr/>
        </p:nvCxnSpPr>
        <p:spPr>
          <a:xfrm flipH="1" flipV="1">
            <a:off x="3363463" y="1081884"/>
            <a:ext cx="1051631" cy="716252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354541" y="1304116"/>
            <a:ext cx="6814722" cy="4259201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5210773" y="3750914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rgbClr val="00B0F0"/>
                </a:solidFill>
              </a:rPr>
              <a:t>A1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229201" y="4029578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rgbClr val="00B0F0"/>
                </a:solidFill>
              </a:rPr>
              <a:t>A2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221925" y="4913662"/>
            <a:ext cx="6479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rgbClr val="00B0F0"/>
                </a:solidFill>
              </a:rPr>
              <a:t>B1, B2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404963" y="4749911"/>
            <a:ext cx="9605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rgbClr val="00B0F0"/>
                </a:solidFill>
              </a:rPr>
              <a:t>D1, D2, D3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408748" y="5571394"/>
            <a:ext cx="9172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</a:rPr>
              <a:t>C</a:t>
            </a:r>
            <a:r>
              <a:rPr lang="en-US" sz="1400" dirty="0" smtClean="0">
                <a:solidFill>
                  <a:srgbClr val="00B0F0"/>
                </a:solidFill>
              </a:rPr>
              <a:t>1, C2, C3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4612803" y="4799872"/>
            <a:ext cx="2704" cy="105456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612803" y="4902272"/>
            <a:ext cx="1663137" cy="3056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293123" y="5138202"/>
            <a:ext cx="3199544" cy="5520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293123" y="5027993"/>
            <a:ext cx="3368173" cy="11498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4493418" y="5123502"/>
            <a:ext cx="0" cy="195873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 flipV="1">
            <a:off x="4657725" y="5027993"/>
            <a:ext cx="7143" cy="291383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291399" y="6010546"/>
            <a:ext cx="1966151" cy="5571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299962" y="5886366"/>
            <a:ext cx="1762442" cy="15970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254375" y="5686682"/>
            <a:ext cx="0" cy="323864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 flipV="1">
            <a:off x="3054466" y="5696776"/>
            <a:ext cx="7938" cy="195357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reeform 76"/>
          <p:cNvSpPr/>
          <p:nvPr/>
        </p:nvSpPr>
        <p:spPr>
          <a:xfrm rot="5400000">
            <a:off x="4530290" y="4016930"/>
            <a:ext cx="184150" cy="102881"/>
          </a:xfrm>
          <a:custGeom>
            <a:avLst/>
            <a:gdLst>
              <a:gd name="connsiteX0" fmla="*/ 0 w 184150"/>
              <a:gd name="connsiteY0" fmla="*/ 193685 h 194966"/>
              <a:gd name="connsiteX1" fmla="*/ 95250 w 184150"/>
              <a:gd name="connsiteY1" fmla="*/ 10 h 194966"/>
              <a:gd name="connsiteX2" fmla="*/ 174625 w 184150"/>
              <a:gd name="connsiteY2" fmla="*/ 184160 h 194966"/>
              <a:gd name="connsiteX3" fmla="*/ 184150 w 184150"/>
              <a:gd name="connsiteY3" fmla="*/ 184160 h 194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50" h="194966">
                <a:moveTo>
                  <a:pt x="0" y="193685"/>
                </a:moveTo>
                <a:cubicBezTo>
                  <a:pt x="33073" y="97641"/>
                  <a:pt x="66146" y="1597"/>
                  <a:pt x="95250" y="10"/>
                </a:cubicBezTo>
                <a:cubicBezTo>
                  <a:pt x="124354" y="-1577"/>
                  <a:pt x="174625" y="184160"/>
                  <a:pt x="174625" y="184160"/>
                </a:cubicBezTo>
                <a:cubicBezTo>
                  <a:pt x="189442" y="214852"/>
                  <a:pt x="150283" y="168814"/>
                  <a:pt x="184150" y="18416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>
            <a:stCxn id="9" idx="0"/>
          </p:cNvCxnSpPr>
          <p:nvPr/>
        </p:nvCxnSpPr>
        <p:spPr>
          <a:xfrm flipV="1">
            <a:off x="4579788" y="4147418"/>
            <a:ext cx="0" cy="23838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088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84BCB91859DC4889F7D7896C5D36E8" ma:contentTypeVersion="13" ma:contentTypeDescription="Create a new document." ma:contentTypeScope="" ma:versionID="51d3d35fca2281fb4ab6e82446ca08ee">
  <xsd:schema xmlns:xsd="http://www.w3.org/2001/XMLSchema" xmlns:xs="http://www.w3.org/2001/XMLSchema" xmlns:p="http://schemas.microsoft.com/office/2006/metadata/properties" xmlns:ns3="c7c20cd8-c851-4671-86ce-404fda59b225" xmlns:ns4="1f4dd5fd-57fd-45c1-be33-4c7808dd0875" targetNamespace="http://schemas.microsoft.com/office/2006/metadata/properties" ma:root="true" ma:fieldsID="73055bf9c822411f91f501e9b8850cbb" ns3:_="" ns4:_="">
    <xsd:import namespace="c7c20cd8-c851-4671-86ce-404fda59b225"/>
    <xsd:import namespace="1f4dd5fd-57fd-45c1-be33-4c7808dd087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c20cd8-c851-4671-86ce-404fda59b2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4dd5fd-57fd-45c1-be33-4c7808dd087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81312F-119D-4266-AA9B-2E71FD1832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FC2375-9C6F-4B96-B46C-E09A681D54A5}">
  <ds:schemaRefs>
    <ds:schemaRef ds:uri="http://schemas.openxmlformats.org/package/2006/metadata/core-properties"/>
    <ds:schemaRef ds:uri="http://purl.org/dc/terms/"/>
    <ds:schemaRef ds:uri="c7c20cd8-c851-4671-86ce-404fda59b225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1f4dd5fd-57fd-45c1-be33-4c7808dd087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BAB0B73-9BA1-4CF3-B934-D133673008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c20cd8-c851-4671-86ce-404fda59b225"/>
    <ds:schemaRef ds:uri="1f4dd5fd-57fd-45c1-be33-4c7808dd08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66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 Egoriti</dc:creator>
  <cp:lastModifiedBy>Luca Egoriti</cp:lastModifiedBy>
  <cp:revision>9</cp:revision>
  <cp:lastPrinted>2020-07-20T17:42:20Z</cp:lastPrinted>
  <dcterms:created xsi:type="dcterms:W3CDTF">2020-07-08T18:34:22Z</dcterms:created>
  <dcterms:modified xsi:type="dcterms:W3CDTF">2020-07-22T02:20:48Z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0x010100DB84BCB91859DC4889F7D7896C5D36E8</vt:lpwstr>
  </property>
</Properties>
</file>